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8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3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BB8C-0849-80F7-BF6E-E122DEEDE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52A37-B9F4-FFB6-279F-CAA892F33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EA45-AED2-12C4-B9E3-031D7AC2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299C7-F54C-4087-ADD7-F2A58663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0C352-524E-1C5C-72F1-9AF602A2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32DA-3AEA-C881-9634-E0F97CEE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FB1B5-2B0E-8A7E-0B9F-8CC3B26E0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079F7-5EDA-1F6E-63A1-CCED49A3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753F-8133-D7B6-EBD1-38AE754A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FB0C-B25D-6F1E-AFFE-C1BA9967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2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6004C-BAF8-7EAF-6108-3A3B13EFF6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2AE8B-B29F-E538-0496-C00D8EEF2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9ACE5-009C-BA8C-2DE5-A791C01C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6B925-03DB-38D8-C6AB-E755698B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D01B6-882A-AF73-9C4A-8111DC87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2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64E8-5811-7CE3-D9BE-BA590D63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F25B-0FA4-3D31-949A-1CAA6ACE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BB3F-59C4-37F7-C967-1E2D4F15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63C5C-3C6B-941A-C904-6F1087AE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F317-82CE-6DBB-F5F5-0AEA7BB9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591B-2356-D960-1C28-5A55228D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D59BD-5821-7945-A24B-9681E94A2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C1453-A78B-8266-0DB7-9830143B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93CBD-7192-7C18-65F2-145C6B0A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E0634-B664-EA70-7D90-7B348FCA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0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4F0-9223-8DB5-1469-4F4BCBED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91673-FD27-8B8D-FF48-001DC2FAC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43FE-73D0-8F9D-A902-641D5373A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90F72-615B-FC1B-4B06-6AA3677E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786C5-0813-6499-8AFD-13B10612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5BDC5-0A0D-7BE7-4789-8D372A18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7ED3-DAEE-7C83-7638-00F188C3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15582-0F9C-DBD4-62A8-F0BA0E00F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B1037-DF7F-3CF0-9DCE-339F8F39D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ED4E7-7DBB-017A-73AB-17C315BB9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904D4-B4FC-267F-7D51-3F99767FD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B3D06-9D10-83C7-EA2B-1E543C5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ECA40-87B6-68A9-744F-5F2CFFBB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FB95E-6E7E-4482-4A2A-95690BB4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0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1233-BCBE-3055-4154-33492EDA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EFC03-28FA-D8DB-F7A0-85AEBCBB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29EF5-FF14-9D93-BCAA-C012C7A0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1ED27-3636-B087-BA24-6D6BD862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9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0FC05-44D9-A88A-9D2B-61738D20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42F4F-B17A-1FC3-91D4-C348466E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0D07B-C21D-FB61-4DB5-973C52B5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8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2824-29F9-5926-4018-5E3E1BD6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F8EE-553C-F5BF-B224-45BE0AD85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57102-149F-A6E0-E791-2340FE8FE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BB0CF-B28F-B93E-B90F-AD4F79E2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85FD3-40B3-D828-C284-0CC269E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D422B-082A-B4D0-BA94-DD42EC49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2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21E4-23FD-786A-C5A9-64CD529F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09628-B7E7-DBB2-B514-1EA80D2CC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1ED2B-5C41-CC68-AA0F-ADD0442C1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FFEE5-FA19-2ACF-16E2-ADC94AEA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026F3-C9DE-66AD-63E5-D809D7A0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8C0FD-7763-2432-2CA7-B72F37FD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CDF3A-7474-0627-82C9-930365BA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F2722-FB2F-06DD-A5E3-A7AD477F0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7908-6295-8183-1AC0-BFA3FCA5E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89112-8F9C-42FC-81B8-D6685D9323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C9A37-D492-720C-7DBC-DBE4723EE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104C-F976-5248-92A7-0668CA5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574231-BBF3-4D41-8B14-9E52D2EA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eg"/><Relationship Id="rId10" Type="http://schemas.openxmlformats.org/officeDocument/2006/relationships/image" Target="../media/image25.jp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jpeg"/><Relationship Id="rId18" Type="http://schemas.openxmlformats.org/officeDocument/2006/relationships/image" Target="../media/image43.jpe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image" Target="../media/image27.jpeg"/><Relationship Id="rId16" Type="http://schemas.openxmlformats.org/officeDocument/2006/relationships/image" Target="../media/image41.jpe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11" Type="http://schemas.openxmlformats.org/officeDocument/2006/relationships/image" Target="../media/image36.jpeg"/><Relationship Id="rId5" Type="http://schemas.openxmlformats.org/officeDocument/2006/relationships/image" Target="../media/image30.jp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19" Type="http://schemas.openxmlformats.org/officeDocument/2006/relationships/image" Target="../media/image44.jpeg"/><Relationship Id="rId4" Type="http://schemas.openxmlformats.org/officeDocument/2006/relationships/image" Target="../media/image29.jp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971-9DCA-D456-DBC1-AD8CFBC20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89695-51CA-B5D6-9BF4-E0131CDDA1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8AFE-90B1-5447-1BED-D035AA55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D940-15C3-DBF9-6900-E0AED2BC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Friends – TEMP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90121-362A-C9A3-9018-F5E6200A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 descr="A group of people sitting on a couch&#10;&#10;AI-generated content may be incorrect.">
            <a:extLst>
              <a:ext uri="{FF2B5EF4-FFF2-40B4-BE49-F238E27FC236}">
                <a16:creationId xmlns:a16="http://schemas.microsoft.com/office/drawing/2014/main" id="{7ABD8E0E-89BF-E3E5-6ADD-8A50A6D1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" y="1050439"/>
            <a:ext cx="4220205" cy="3165154"/>
          </a:xfrm>
          <a:prstGeom prst="rect">
            <a:avLst/>
          </a:prstGeom>
        </p:spPr>
      </p:pic>
      <p:pic>
        <p:nvPicPr>
          <p:cNvPr id="12" name="Picture 11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4A11D6F7-6D47-7E69-F507-505EA0F44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5"/>
          <a:stretch/>
        </p:blipFill>
        <p:spPr>
          <a:xfrm rot="10800000">
            <a:off x="11009000" y="4317797"/>
            <a:ext cx="1150012" cy="960215"/>
          </a:xfrm>
          <a:prstGeom prst="rect">
            <a:avLst/>
          </a:prstGeom>
        </p:spPr>
      </p:pic>
      <p:pic>
        <p:nvPicPr>
          <p:cNvPr id="14" name="Picture 13" descr="A group of men smiling for a selfie&#10;&#10;AI-generated content may be incorrect.">
            <a:extLst>
              <a:ext uri="{FF2B5EF4-FFF2-40B4-BE49-F238E27FC236}">
                <a16:creationId xmlns:a16="http://schemas.microsoft.com/office/drawing/2014/main" id="{1BCA477A-C04C-48A4-E179-FB967F634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55" y="2832851"/>
            <a:ext cx="1860420" cy="1395316"/>
          </a:xfrm>
          <a:prstGeom prst="rect">
            <a:avLst/>
          </a:prstGeom>
        </p:spPr>
      </p:pic>
      <p:pic>
        <p:nvPicPr>
          <p:cNvPr id="16" name="Picture 15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227EEDD5-CCAC-0FA1-454F-1FA1A322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" t="17178" r="-879" b="6131"/>
          <a:stretch/>
        </p:blipFill>
        <p:spPr>
          <a:xfrm>
            <a:off x="201827" y="4319151"/>
            <a:ext cx="2163850" cy="1244599"/>
          </a:xfrm>
          <a:prstGeom prst="rect">
            <a:avLst/>
          </a:prstGeom>
        </p:spPr>
      </p:pic>
      <p:pic>
        <p:nvPicPr>
          <p:cNvPr id="18" name="Picture 17" descr="A person taking a selfie&#10;&#10;AI-generated content may be incorrect.">
            <a:extLst>
              <a:ext uri="{FF2B5EF4-FFF2-40B4-BE49-F238E27FC236}">
                <a16:creationId xmlns:a16="http://schemas.microsoft.com/office/drawing/2014/main" id="{E626C68B-9B50-42CA-D5F0-EEF60E9AB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r="1"/>
          <a:stretch/>
        </p:blipFill>
        <p:spPr>
          <a:xfrm rot="5400000">
            <a:off x="6097308" y="5562820"/>
            <a:ext cx="1339331" cy="1042475"/>
          </a:xfrm>
          <a:prstGeom prst="rect">
            <a:avLst/>
          </a:prstGeom>
        </p:spPr>
      </p:pic>
      <p:pic>
        <p:nvPicPr>
          <p:cNvPr id="22" name="Picture 2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95078E71-864A-11E0-0025-7C139036F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" t="28750" r="3697" b="2506"/>
          <a:stretch/>
        </p:blipFill>
        <p:spPr>
          <a:xfrm>
            <a:off x="6500098" y="2839745"/>
            <a:ext cx="2494781" cy="1400825"/>
          </a:xfrm>
          <a:prstGeom prst="rect">
            <a:avLst/>
          </a:prstGeom>
        </p:spPr>
      </p:pic>
      <p:pic>
        <p:nvPicPr>
          <p:cNvPr id="26" name="Picture 25" descr="Two men sitting on a rock with trees in the background&#10;&#10;AI-generated content may be incorrect.">
            <a:extLst>
              <a:ext uri="{FF2B5EF4-FFF2-40B4-BE49-F238E27FC236}">
                <a16:creationId xmlns:a16="http://schemas.microsoft.com/office/drawing/2014/main" id="{12A14F95-28ED-BCD2-2767-0BBD503C1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25594" r="19958"/>
          <a:stretch/>
        </p:blipFill>
        <p:spPr>
          <a:xfrm>
            <a:off x="6241725" y="4317797"/>
            <a:ext cx="1046487" cy="1016139"/>
          </a:xfrm>
          <a:prstGeom prst="rect">
            <a:avLst/>
          </a:prstGeom>
        </p:spPr>
      </p:pic>
      <p:pic>
        <p:nvPicPr>
          <p:cNvPr id="32" name="Picture 3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955763A-0C13-5A69-4B1B-F859037ED7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22543" r="9547" b="1078"/>
          <a:stretch/>
        </p:blipFill>
        <p:spPr>
          <a:xfrm>
            <a:off x="2435639" y="4318800"/>
            <a:ext cx="3716817" cy="2434922"/>
          </a:xfrm>
          <a:prstGeom prst="rect">
            <a:avLst/>
          </a:prstGeom>
        </p:spPr>
      </p:pic>
      <p:pic>
        <p:nvPicPr>
          <p:cNvPr id="36" name="Picture 35" descr="A group of people wearing red and white striped shirts&#10;&#10;AI-generated content may be incorrect.">
            <a:extLst>
              <a:ext uri="{FF2B5EF4-FFF2-40B4-BE49-F238E27FC236}">
                <a16:creationId xmlns:a16="http://schemas.microsoft.com/office/drawing/2014/main" id="{818D7EEF-3F0E-9D3B-FD3C-2C9DA3A07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68" y="1052663"/>
            <a:ext cx="2259928" cy="1694946"/>
          </a:xfrm>
          <a:prstGeom prst="rect">
            <a:avLst/>
          </a:prstGeom>
        </p:spPr>
      </p:pic>
      <p:pic>
        <p:nvPicPr>
          <p:cNvPr id="38" name="Picture 3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D15A56C-8710-5D33-648D-F782AF0EA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4"/>
          <a:stretch/>
        </p:blipFill>
        <p:spPr>
          <a:xfrm>
            <a:off x="229776" y="5627352"/>
            <a:ext cx="2112323" cy="1132987"/>
          </a:xfrm>
          <a:prstGeom prst="rect">
            <a:avLst/>
          </a:prstGeom>
        </p:spPr>
      </p:pic>
      <p:pic>
        <p:nvPicPr>
          <p:cNvPr id="45" name="Picture 44" descr="Two men in a car&#10;&#10;AI-generated content may be incorrect.">
            <a:extLst>
              <a:ext uri="{FF2B5EF4-FFF2-40B4-BE49-F238E27FC236}">
                <a16:creationId xmlns:a16="http://schemas.microsoft.com/office/drawing/2014/main" id="{80FB47C4-CDE0-7DC4-5224-CE2A10D5C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/>
          <a:stretch/>
        </p:blipFill>
        <p:spPr>
          <a:xfrm rot="5400000">
            <a:off x="10864210" y="5528092"/>
            <a:ext cx="1349143" cy="1042475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C25A01F-C1E9-4AB2-AC5C-468CED32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43" y="2839967"/>
            <a:ext cx="2071305" cy="13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36F1B9E-BB4C-B2E3-F4C8-7C1247C786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411" y="1059964"/>
            <a:ext cx="2250194" cy="1687645"/>
          </a:xfrm>
          <a:prstGeom prst="rect">
            <a:avLst/>
          </a:prstGeom>
        </p:spPr>
      </p:pic>
      <p:pic>
        <p:nvPicPr>
          <p:cNvPr id="49" name="Picture 48" descr="A person standing in an office&#10;&#10;AI-generated content may be incorrect.">
            <a:extLst>
              <a:ext uri="{FF2B5EF4-FFF2-40B4-BE49-F238E27FC236}">
                <a16:creationId xmlns:a16="http://schemas.microsoft.com/office/drawing/2014/main" id="{B01A6452-1C46-123A-A3E7-C692146032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2" t="33957" r="29817" b="35417"/>
          <a:stretch/>
        </p:blipFill>
        <p:spPr>
          <a:xfrm rot="5400000">
            <a:off x="8775067" y="3187290"/>
            <a:ext cx="1399941" cy="710113"/>
          </a:xfrm>
          <a:prstGeom prst="rect">
            <a:avLst/>
          </a:prstGeom>
        </p:spPr>
      </p:pic>
      <p:pic>
        <p:nvPicPr>
          <p:cNvPr id="53" name="Picture 5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BA7504F-50B3-F026-E232-165FF39E8D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t="35149" r="21424" b="10185"/>
          <a:stretch/>
        </p:blipFill>
        <p:spPr>
          <a:xfrm>
            <a:off x="6905432" y="1059964"/>
            <a:ext cx="2679039" cy="1675520"/>
          </a:xfrm>
          <a:prstGeom prst="rect">
            <a:avLst/>
          </a:prstGeom>
        </p:spPr>
      </p:pic>
      <p:pic>
        <p:nvPicPr>
          <p:cNvPr id="55" name="Picture 54" descr="A group of people sitting at a table outside&#10;&#10;AI-generated content may be incorrect.">
            <a:extLst>
              <a:ext uri="{FF2B5EF4-FFF2-40B4-BE49-F238E27FC236}">
                <a16:creationId xmlns:a16="http://schemas.microsoft.com/office/drawing/2014/main" id="{F798D357-7878-11EF-3749-0D17DDF457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2084" r="15833"/>
          <a:stretch/>
        </p:blipFill>
        <p:spPr>
          <a:xfrm>
            <a:off x="7394376" y="4317797"/>
            <a:ext cx="3517005" cy="24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6184D-2DF0-CF35-D23A-2466D59D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0827" y="631825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44555F65-B227-115F-2216-CE23CBDDA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74752" y="1044184"/>
            <a:ext cx="4276600" cy="3207450"/>
          </a:xfrm>
          <a:prstGeom prst="rect">
            <a:avLst/>
          </a:prstGeom>
        </p:spPr>
      </p:pic>
      <p:pic>
        <p:nvPicPr>
          <p:cNvPr id="7" name="Picture 6" descr="A group of people eating food on a street&#10;&#10;AI-generated content may be incorrect.">
            <a:extLst>
              <a:ext uri="{FF2B5EF4-FFF2-40B4-BE49-F238E27FC236}">
                <a16:creationId xmlns:a16="http://schemas.microsoft.com/office/drawing/2014/main" id="{31EAD531-30C9-A48A-3AE5-601FA490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/>
          <a:stretch/>
        </p:blipFill>
        <p:spPr>
          <a:xfrm rot="5400000">
            <a:off x="3744257" y="4444118"/>
            <a:ext cx="2209009" cy="1966063"/>
          </a:xfrm>
          <a:prstGeom prst="rect">
            <a:avLst/>
          </a:prstGeom>
        </p:spPr>
      </p:pic>
      <p:pic>
        <p:nvPicPr>
          <p:cNvPr id="9" name="Picture 8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F7265543-AFD3-36CA-1AB0-D23BE9E4C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9" y="1045632"/>
            <a:ext cx="4276598" cy="3206002"/>
          </a:xfrm>
          <a:prstGeom prst="rect">
            <a:avLst/>
          </a:prstGeom>
        </p:spPr>
      </p:pic>
      <p:pic>
        <p:nvPicPr>
          <p:cNvPr id="21" name="Picture 2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21F18D03-084D-005C-8816-6249D1BEC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08" y="5440441"/>
            <a:ext cx="1381739" cy="1091211"/>
          </a:xfrm>
          <a:prstGeom prst="rect">
            <a:avLst/>
          </a:prstGeom>
        </p:spPr>
      </p:pic>
      <p:pic>
        <p:nvPicPr>
          <p:cNvPr id="23" name="Picture 22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37D2467A-CBC8-08CD-2E3F-3B5459CED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97" y="1063859"/>
            <a:ext cx="2491205" cy="1868404"/>
          </a:xfrm>
          <a:prstGeom prst="rect">
            <a:avLst/>
          </a:prstGeom>
        </p:spPr>
      </p:pic>
      <p:pic>
        <p:nvPicPr>
          <p:cNvPr id="27" name="Picture 26" descr="A group of people on a boat&#10;&#10;AI-generated content may be incorrect.">
            <a:extLst>
              <a:ext uri="{FF2B5EF4-FFF2-40B4-BE49-F238E27FC236}">
                <a16:creationId xmlns:a16="http://schemas.microsoft.com/office/drawing/2014/main" id="{695F179E-F798-05C1-09EE-F34DA6CAA5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10" y="4322643"/>
            <a:ext cx="2945347" cy="2209009"/>
          </a:xfrm>
          <a:prstGeom prst="rect">
            <a:avLst/>
          </a:prstGeom>
        </p:spPr>
      </p:pic>
      <p:pic>
        <p:nvPicPr>
          <p:cNvPr id="29" name="Picture 28" descr="A person and person sitting on a bench&#10;&#10;AI-generated content may be incorrect.">
            <a:extLst>
              <a:ext uri="{FF2B5EF4-FFF2-40B4-BE49-F238E27FC236}">
                <a16:creationId xmlns:a16="http://schemas.microsoft.com/office/drawing/2014/main" id="{060F1A5F-D570-E1C1-2FFC-7F2A89C10D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" t="19961" r="4030" b="11250"/>
          <a:stretch/>
        </p:blipFill>
        <p:spPr>
          <a:xfrm>
            <a:off x="9269997" y="3009365"/>
            <a:ext cx="2491205" cy="12422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9A1D3A-86A0-FC49-0D8E-C20C400F452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-1" b="10811"/>
          <a:stretch/>
        </p:blipFill>
        <p:spPr>
          <a:xfrm>
            <a:off x="5921308" y="4322643"/>
            <a:ext cx="1381739" cy="1020884"/>
          </a:xfrm>
          <a:prstGeom prst="rect">
            <a:avLst/>
          </a:prstGeom>
        </p:spPr>
      </p:pic>
      <p:pic>
        <p:nvPicPr>
          <p:cNvPr id="35" name="Picture 34" descr="A black cat sitting on a rug&#10;&#10;AI-generated content may be incorrect.">
            <a:extLst>
              <a:ext uri="{FF2B5EF4-FFF2-40B4-BE49-F238E27FC236}">
                <a16:creationId xmlns:a16="http://schemas.microsoft.com/office/drawing/2014/main" id="{6CF6DC8E-EA30-2D34-B3AC-9C9F6C056F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5806" r="18273"/>
          <a:stretch/>
        </p:blipFill>
        <p:spPr>
          <a:xfrm rot="5400000">
            <a:off x="9105112" y="4371825"/>
            <a:ext cx="2208651" cy="2116172"/>
          </a:xfrm>
          <a:prstGeom prst="rect">
            <a:avLst/>
          </a:prstGeom>
        </p:spPr>
      </p:pic>
      <p:pic>
        <p:nvPicPr>
          <p:cNvPr id="37" name="Picture 36" descr="A white cat lying on its back on a carpet&#10;&#10;AI-generated content may be incorrect.">
            <a:extLst>
              <a:ext uri="{FF2B5EF4-FFF2-40B4-BE49-F238E27FC236}">
                <a16:creationId xmlns:a16="http://schemas.microsoft.com/office/drawing/2014/main" id="{5DBE8D51-91E7-437C-4F00-C31C9FF823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22694" y="4598770"/>
            <a:ext cx="2209010" cy="16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05F4-7DAA-35DD-D6AA-1C97C828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782-FE85-3633-F898-AA6111E48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82" y="-622901"/>
            <a:ext cx="10515600" cy="1325563"/>
          </a:xfrm>
        </p:spPr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FEC39D-C38B-5521-07A8-EE088D5C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E3800A1E-5A02-AB82-D63B-D2900284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t="22607" r="1524"/>
          <a:stretch/>
        </p:blipFill>
        <p:spPr>
          <a:xfrm flipH="1">
            <a:off x="9189" y="5042402"/>
            <a:ext cx="2544920" cy="1784470"/>
          </a:xfrm>
          <a:prstGeom prst="rect">
            <a:avLst/>
          </a:prstGeom>
        </p:spPr>
      </p:pic>
      <p:pic>
        <p:nvPicPr>
          <p:cNvPr id="12" name="Picture 11" descr="A child playing a trumpet&#10;&#10;AI-generated content may be incorrect.">
            <a:extLst>
              <a:ext uri="{FF2B5EF4-FFF2-40B4-BE49-F238E27FC236}">
                <a16:creationId xmlns:a16="http://schemas.microsoft.com/office/drawing/2014/main" id="{5125915F-15D5-E5E2-C51E-34ADD4B14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871" y="1168466"/>
            <a:ext cx="2547866" cy="1694331"/>
          </a:xfrm>
          <a:prstGeom prst="rect">
            <a:avLst/>
          </a:prstGeom>
        </p:spPr>
      </p:pic>
      <p:pic>
        <p:nvPicPr>
          <p:cNvPr id="13" name="Picture 12" descr="A person and person smiling at the camera&#10;&#10;AI-generated content may be incorrect.">
            <a:extLst>
              <a:ext uri="{FF2B5EF4-FFF2-40B4-BE49-F238E27FC236}">
                <a16:creationId xmlns:a16="http://schemas.microsoft.com/office/drawing/2014/main" id="{0ACEBE3D-BE41-6372-40F6-F2DD702B3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15015" y="2963147"/>
            <a:ext cx="2660953" cy="1995714"/>
          </a:xfrm>
          <a:prstGeom prst="rect">
            <a:avLst/>
          </a:prstGeom>
        </p:spPr>
      </p:pic>
      <p:pic>
        <p:nvPicPr>
          <p:cNvPr id="15" name="Picture 14" descr="A person and person smiling for a picture&#10;&#10;AI-generated content may be incorrect.">
            <a:extLst>
              <a:ext uri="{FF2B5EF4-FFF2-40B4-BE49-F238E27FC236}">
                <a16:creationId xmlns:a16="http://schemas.microsoft.com/office/drawing/2014/main" id="{01FA7815-F592-1115-C6AE-DD4BBE5D8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68988" y="2987365"/>
            <a:ext cx="2606249" cy="1954686"/>
          </a:xfrm>
          <a:prstGeom prst="rect">
            <a:avLst/>
          </a:prstGeom>
        </p:spPr>
      </p:pic>
      <p:pic>
        <p:nvPicPr>
          <p:cNvPr id="17" name="Picture 16" descr="A person and person standing together&#10;&#10;AI-generated content may be incorrect.">
            <a:extLst>
              <a:ext uri="{FF2B5EF4-FFF2-40B4-BE49-F238E27FC236}">
                <a16:creationId xmlns:a16="http://schemas.microsoft.com/office/drawing/2014/main" id="{6399136D-CC50-C588-64DB-E42343497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12416" r="18750" b="13163"/>
          <a:stretch/>
        </p:blipFill>
        <p:spPr>
          <a:xfrm rot="5400000">
            <a:off x="6424146" y="3212582"/>
            <a:ext cx="2258010" cy="1750814"/>
          </a:xfrm>
          <a:prstGeom prst="rect">
            <a:avLst/>
          </a:prstGeom>
        </p:spPr>
      </p:pic>
      <p:pic>
        <p:nvPicPr>
          <p:cNvPr id="19" name="Picture 18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E1094E57-4D70-5D02-E72B-070984285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" y="2963148"/>
            <a:ext cx="1122590" cy="1995714"/>
          </a:xfrm>
          <a:prstGeom prst="rect">
            <a:avLst/>
          </a:prstGeom>
        </p:spPr>
      </p:pic>
      <p:pic>
        <p:nvPicPr>
          <p:cNvPr id="21" name="Picture 20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A6C33FE7-1F14-5C84-8004-17F22B320A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47048" y="2963147"/>
            <a:ext cx="2429938" cy="1822454"/>
          </a:xfrm>
          <a:prstGeom prst="rect">
            <a:avLst/>
          </a:prstGeom>
        </p:spPr>
      </p:pic>
      <p:pic>
        <p:nvPicPr>
          <p:cNvPr id="23" name="Picture 22" descr="A picture frame with a bird and a couple of men&#10;&#10;AI-generated content may be incorrect.">
            <a:extLst>
              <a:ext uri="{FF2B5EF4-FFF2-40B4-BE49-F238E27FC236}">
                <a16:creationId xmlns:a16="http://schemas.microsoft.com/office/drawing/2014/main" id="{BEA0D540-DADE-3390-FE51-C30A9DE64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r="3645" b="15151"/>
          <a:stretch/>
        </p:blipFill>
        <p:spPr>
          <a:xfrm>
            <a:off x="3983485" y="5042402"/>
            <a:ext cx="2591752" cy="1893943"/>
          </a:xfrm>
          <a:prstGeom prst="rect">
            <a:avLst/>
          </a:prstGeom>
        </p:spPr>
      </p:pic>
      <p:pic>
        <p:nvPicPr>
          <p:cNvPr id="5" name="Picture 4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340372D6-D155-559C-2195-49B2D7A77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64757" y="346084"/>
            <a:ext cx="1000114" cy="1777979"/>
          </a:xfrm>
          <a:prstGeom prst="rect">
            <a:avLst/>
          </a:prstGeom>
        </p:spPr>
      </p:pic>
      <p:pic>
        <p:nvPicPr>
          <p:cNvPr id="7" name="Picture 6" descr="A person and person standing on a deck&#10;&#10;AI-generated content may be incorrect.">
            <a:extLst>
              <a:ext uri="{FF2B5EF4-FFF2-40B4-BE49-F238E27FC236}">
                <a16:creationId xmlns:a16="http://schemas.microsoft.com/office/drawing/2014/main" id="{3DFCD41E-C804-B053-DC36-298BA10124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2" t="11242" r="13472" b="2328"/>
          <a:stretch/>
        </p:blipFill>
        <p:spPr>
          <a:xfrm>
            <a:off x="11095476" y="1841435"/>
            <a:ext cx="1254640" cy="1544697"/>
          </a:xfrm>
          <a:prstGeom prst="rect">
            <a:avLst/>
          </a:prstGeom>
        </p:spPr>
      </p:pic>
      <p:pic>
        <p:nvPicPr>
          <p:cNvPr id="9" name="Picture 8" descr="A selfie of two people&#10;&#10;AI-generated content may be incorrect.">
            <a:extLst>
              <a:ext uri="{FF2B5EF4-FFF2-40B4-BE49-F238E27FC236}">
                <a16:creationId xmlns:a16="http://schemas.microsoft.com/office/drawing/2014/main" id="{3CB9119A-014A-EA65-8127-02EFCB24F9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34" y="678950"/>
            <a:ext cx="1228413" cy="2183847"/>
          </a:xfrm>
          <a:prstGeom prst="rect">
            <a:avLst/>
          </a:prstGeom>
        </p:spPr>
      </p:pic>
      <p:pic>
        <p:nvPicPr>
          <p:cNvPr id="14" name="Picture 13" descr="A person and person eating&#10;&#10;AI-generated content may be incorrect.">
            <a:extLst>
              <a:ext uri="{FF2B5EF4-FFF2-40B4-BE49-F238E27FC236}">
                <a16:creationId xmlns:a16="http://schemas.microsoft.com/office/drawing/2014/main" id="{DF354608-C453-F334-46E8-93F20BA643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6"/>
          <a:stretch/>
        </p:blipFill>
        <p:spPr>
          <a:xfrm>
            <a:off x="2648443" y="5057012"/>
            <a:ext cx="1255161" cy="1822455"/>
          </a:xfrm>
          <a:prstGeom prst="rect">
            <a:avLst/>
          </a:prstGeom>
        </p:spPr>
      </p:pic>
      <p:pic>
        <p:nvPicPr>
          <p:cNvPr id="18" name="Picture 17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1755E6FD-FA52-3F4F-15C6-DD11128D9F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171497" y="4864090"/>
            <a:ext cx="2667014" cy="2000261"/>
          </a:xfrm>
          <a:prstGeom prst="rect">
            <a:avLst/>
          </a:prstGeom>
        </p:spPr>
      </p:pic>
      <p:pic>
        <p:nvPicPr>
          <p:cNvPr id="22" name="Picture 21" descr="A person and person smiling for a picture&#10;&#10;AI-generated content may be incorrect.">
            <a:extLst>
              <a:ext uri="{FF2B5EF4-FFF2-40B4-BE49-F238E27FC236}">
                <a16:creationId xmlns:a16="http://schemas.microsoft.com/office/drawing/2014/main" id="{97516A3F-AEF1-3ADE-6150-EAD82F2CCF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06012" y="829004"/>
            <a:ext cx="2716264" cy="2037198"/>
          </a:xfrm>
          <a:prstGeom prst="rect">
            <a:avLst/>
          </a:prstGeom>
        </p:spPr>
      </p:pic>
      <p:pic>
        <p:nvPicPr>
          <p:cNvPr id="25" name="Picture 24" descr="A person and person smiling for a selfie&#10;&#10;AI-generated content may be incorrect.">
            <a:extLst>
              <a:ext uri="{FF2B5EF4-FFF2-40B4-BE49-F238E27FC236}">
                <a16:creationId xmlns:a16="http://schemas.microsoft.com/office/drawing/2014/main" id="{9E558FFB-46C9-C851-CA70-0A011F826F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86700" y="5320070"/>
            <a:ext cx="1767417" cy="1325563"/>
          </a:xfrm>
          <a:prstGeom prst="rect">
            <a:avLst/>
          </a:prstGeom>
        </p:spPr>
      </p:pic>
      <p:pic>
        <p:nvPicPr>
          <p:cNvPr id="27" name="Picture 26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E8567AA1-307E-DBC3-EC65-38FE51C101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32909" y="702662"/>
            <a:ext cx="2850011" cy="2137508"/>
          </a:xfrm>
          <a:prstGeom prst="rect">
            <a:avLst/>
          </a:prstGeom>
        </p:spPr>
      </p:pic>
      <p:pic>
        <p:nvPicPr>
          <p:cNvPr id="29" name="Picture 28" descr="A person and person in graduation gowns&#10;&#10;AI-generated content may be incorrect.">
            <a:extLst>
              <a:ext uri="{FF2B5EF4-FFF2-40B4-BE49-F238E27FC236}">
                <a16:creationId xmlns:a16="http://schemas.microsoft.com/office/drawing/2014/main" id="{AF8D9B29-2287-7283-202F-29BF45E647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1161" y="5110456"/>
            <a:ext cx="2021729" cy="1516297"/>
          </a:xfrm>
          <a:prstGeom prst="rect">
            <a:avLst/>
          </a:prstGeom>
        </p:spPr>
      </p:pic>
      <p:pic>
        <p:nvPicPr>
          <p:cNvPr id="31" name="Picture 30" descr="A child and child holding a pillow&#10;&#10;AI-generated content may be incorrect.">
            <a:extLst>
              <a:ext uri="{FF2B5EF4-FFF2-40B4-BE49-F238E27FC236}">
                <a16:creationId xmlns:a16="http://schemas.microsoft.com/office/drawing/2014/main" id="{E8FD8302-7DFC-82A4-1C5C-FE0D426CE3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27" y="1841435"/>
            <a:ext cx="1406286" cy="996119"/>
          </a:xfrm>
          <a:prstGeom prst="rect">
            <a:avLst/>
          </a:prstGeom>
        </p:spPr>
      </p:pic>
      <p:pic>
        <p:nvPicPr>
          <p:cNvPr id="33" name="Picture 3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807C6FCC-E997-AA5B-84E2-C8C308454D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42"/>
          <a:stretch/>
        </p:blipFill>
        <p:spPr>
          <a:xfrm>
            <a:off x="11095476" y="3464620"/>
            <a:ext cx="1461266" cy="13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12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Lucida Bright</vt:lpstr>
      <vt:lpstr>Office Theme</vt:lpstr>
      <vt:lpstr>PowerPoint Presentation</vt:lpstr>
      <vt:lpstr>Friends – TEMP</vt:lpstr>
      <vt:lpstr>Family</vt:lpstr>
      <vt:lpstr>…and of course,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Takashi Yokokura</dc:creator>
  <cp:lastModifiedBy>Takashi Yokokura</cp:lastModifiedBy>
  <cp:revision>3</cp:revision>
  <dcterms:created xsi:type="dcterms:W3CDTF">2025-03-11T21:35:42Z</dcterms:created>
  <dcterms:modified xsi:type="dcterms:W3CDTF">2025-03-12T05:22:30Z</dcterms:modified>
</cp:coreProperties>
</file>